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3739-F214-5749-9548-0C79DB58B981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87FC-3E2A-544E-8D68-FFC5F93B41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Weebly</a:t>
            </a:r>
            <a:r>
              <a:rPr lang="en-US" dirty="0" smtClean="0"/>
              <a:t> Test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you </a:t>
            </a:r>
            <a:r>
              <a:rPr lang="en-US" smtClean="0"/>
              <a:t>see me?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Weebly Test </vt:lpstr>
    </vt:vector>
  </TitlesOfParts>
  <Company>Spring Arbor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Weebly Test </dc:title>
  <dc:creator>Reuben Rubio</dc:creator>
  <cp:lastModifiedBy>Reuben Rubio</cp:lastModifiedBy>
  <cp:revision>1</cp:revision>
  <dcterms:created xsi:type="dcterms:W3CDTF">2010-12-13T21:17:32Z</dcterms:created>
  <dcterms:modified xsi:type="dcterms:W3CDTF">2010-12-13T21:18:06Z</dcterms:modified>
</cp:coreProperties>
</file>